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81" r:id="rId33"/>
    <p:sldId id="282" r:id="rId34"/>
    <p:sldId id="283" r:id="rId35"/>
    <p:sldId id="284" r:id="rId36"/>
    <p:sldId id="292" r:id="rId37"/>
    <p:sldId id="293" r:id="rId38"/>
    <p:sldId id="295" r:id="rId39"/>
    <p:sldId id="294" r:id="rId40"/>
    <p:sldId id="297" r:id="rId41"/>
    <p:sldId id="299" r:id="rId42"/>
    <p:sldId id="296" r:id="rId43"/>
    <p:sldId id="298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00" r:id="rId53"/>
    <p:sldId id="301" r:id="rId54"/>
    <p:sldId id="302" r:id="rId55"/>
    <p:sldId id="303" r:id="rId56"/>
    <p:sldId id="312" r:id="rId57"/>
    <p:sldId id="319" r:id="rId58"/>
    <p:sldId id="315" r:id="rId59"/>
    <p:sldId id="322" r:id="rId60"/>
    <p:sldId id="313" r:id="rId61"/>
    <p:sldId id="316" r:id="rId62"/>
    <p:sldId id="317" r:id="rId63"/>
    <p:sldId id="318" r:id="rId64"/>
    <p:sldId id="320" r:id="rId65"/>
    <p:sldId id="321" r:id="rId66"/>
    <p:sldId id="323" r:id="rId67"/>
    <p:sldId id="327" r:id="rId68"/>
    <p:sldId id="324" r:id="rId69"/>
    <p:sldId id="325" r:id="rId70"/>
    <p:sldId id="326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62" r:id="rId103"/>
    <p:sldId id="363" r:id="rId104"/>
    <p:sldId id="365" r:id="rId105"/>
    <p:sldId id="366" r:id="rId106"/>
    <p:sldId id="367" r:id="rId107"/>
    <p:sldId id="359" r:id="rId108"/>
    <p:sldId id="360" r:id="rId109"/>
    <p:sldId id="361" r:id="rId110"/>
    <p:sldId id="364" r:id="rId111"/>
    <p:sldId id="368" r:id="rId112"/>
    <p:sldId id="369" r:id="rId113"/>
    <p:sldId id="370" r:id="rId114"/>
    <p:sldId id="371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72" r:id="rId123"/>
    <p:sldId id="380" r:id="rId124"/>
    <p:sldId id="381" r:id="rId1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99" autoAdjust="0"/>
  </p:normalViewPr>
  <p:slideViewPr>
    <p:cSldViewPr snapToGrid="0">
      <p:cViewPr>
        <p:scale>
          <a:sx n="100" d="100"/>
          <a:sy n="100" d="100"/>
        </p:scale>
        <p:origin x="95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FBBFC-A60D-4925-AE7E-84267FD9650D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ABC5D-E443-43E4-B27F-988CBD762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70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094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8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ОбщегоНазначения.ВалютаПроекта</a:t>
            </a:r>
            <a:r>
              <a:rPr lang="ru-RU" dirty="0"/>
              <a:t>(Проект);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ВалютаПроекта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ВалютаПроекта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85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57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621FE-BE51-49EB-AE77-31D8F1D13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3156AB-5772-4B6D-93AD-61FC58B7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25410-4A24-48C5-9AEB-8CB26205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BAA92E-57B3-426C-A216-8B7F3050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9E2AB8-9D53-4926-909A-CCD9203A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30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3C7D7-3A67-442B-B8EA-DF408D6C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C6EF7B-BD51-49BF-9951-6E0F54D85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280608-08BE-467F-BE3B-7BC60276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E37B19-79E6-4251-B272-C0B69966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2ED24D-C83A-4C36-ADB0-2227F622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36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CAA664D-6B3B-428F-B860-07DEA78A8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164D01-1821-45D5-B181-10AA6632D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B7DE4D-0DA9-469E-985D-E945B1A0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C6BED9-0DCF-4253-8351-889562D3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F64518-CE68-4B1A-A72F-26DC94B7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90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62314-D85E-4CFF-9958-E6B45F8B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6D40F-98C0-478A-B6A0-62B74FA12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6D0EAA-7C8B-4C8E-BD47-98583A7E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1E9B9D-C7C5-4324-8209-E72B0D32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A999AB-23DB-42E0-B258-C0E72CC9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56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E1C10-39EC-4A82-966E-0E405B25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D0F357-32A1-4E50-9BA4-C9B109837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5444A0-6503-41AA-86C6-DD199E51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98A1B4-E8E6-4557-B7A1-26A30560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CF8909-84D6-4B90-B6FF-77E216FC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76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8C560-8AFF-4A54-973E-DA689D4C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7D236E-6C05-436C-9925-4547DF873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3F866AA-9BAD-43F6-97C0-404FEE350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07344C-0761-405C-A451-AB933C65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285B12-07B2-43DC-A2B3-A7F6926D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B0F121-1FB9-454F-ACD1-53F422CB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60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8FD68-DD5F-459E-8AD1-0E9FE8D1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A2E4D-F28B-46CD-B167-FEA869814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9F81A-8CC7-4D55-AE9E-74CB01649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56B0A0-277B-4D4F-ACFB-9424B7AB2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EB41C-3974-40A7-BA4A-EA5730D9D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2A4ABF-9CF1-46C9-9DCE-27FBFD75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0F7F93-FB8F-4FBF-8F28-84B32E14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D38653-CA4C-406C-A371-6C3E55A7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25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5198B-E2E5-48C1-8D6C-1250DBF1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8593EBB-E391-4BC4-AC57-7F88F364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758EAD-42FF-4D5F-8C05-B2F395A1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FA2B21-3F8F-469B-B5CF-6D8A3F10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77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3FE54C-5E56-4473-B9B5-3A4EBA1F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134D3B-42BA-4526-B198-DBDE01EB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E528-280D-4AFC-9324-ACE16F46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85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51CFA-1782-46DA-A3DD-DB3FAB90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D824F6-1C51-4B8C-A101-0C9D4605F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67B2D6-00E9-41C9-B1F9-4B9519538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45380-5C73-442B-BE17-DA1D158D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BF4B6B-208F-4795-8FB0-79E6C612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CFDA2B-D587-4F4E-8CC4-CF43D98B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408D-1A9F-4C1A-969E-F4944D67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6310720-F51C-44B5-A298-C9E2E53AE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9A09F5-68EE-4E61-BFB4-7C996A72E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868048-72CF-4221-ACC4-468CA484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A437B2-8059-4870-9D90-FA80E668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F12184-07AA-4604-AE6B-A761AED8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56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8AE03-36C0-407B-8AD7-6E387817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37C90C-F814-4B5B-A565-69962DE8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779256-8A74-44D7-89B4-B546FE731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FCD07-8546-4934-93CB-587470FE148E}" type="datetimeFigureOut">
              <a:rPr lang="ru-RU" smtClean="0"/>
              <a:t>03.08.2024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AD0A-8302-4C95-8C84-8617A13DC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A38E21-6CB8-470A-90FC-9AA1E398C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59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Решение ОУ</a:t>
            </a:r>
          </a:p>
        </p:txBody>
      </p:sp>
    </p:spTree>
    <p:extLst>
      <p:ext uri="{BB962C8B-B14F-4D97-AF65-F5344CB8AC3E}">
        <p14:creationId xmlns:p14="http://schemas.microsoft.com/office/powerpoint/2010/main" val="25585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19BB8-B311-4376-ABAE-E2F29631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275008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6DBF43-1649-485C-8512-3DE6077574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9985" y="1176337"/>
            <a:ext cx="5706110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325" y="699770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2" y="680720"/>
            <a:ext cx="3800475" cy="5477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2152BB-B2C1-47A9-A3EA-4FC60408BC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0554" y="699770"/>
            <a:ext cx="3800475" cy="54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EAD4D-9218-426C-AE2F-C10AFD4BFA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912" y="1356677"/>
            <a:ext cx="5940425" cy="41446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77162" y="1086484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6134099" y="2673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F395B-AE88-446C-9BD5-1C1D6A607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2854" y="1097914"/>
            <a:ext cx="8478733" cy="46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CC5D9-3474-47C9-B27C-3EBEC962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3939CA-F5FF-4B07-9456-B2C0879F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690688"/>
            <a:ext cx="11450648" cy="1857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D6C852-B4BD-413F-AEA4-225C93AC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6" y="3952763"/>
            <a:ext cx="1145064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89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BEA720-0F07-4C51-B90E-2DD68AE5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76015"/>
            <a:ext cx="11526859" cy="3010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F3F8B-1F21-4811-A766-C35C5B45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8" y="3448260"/>
            <a:ext cx="11545911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19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483DF-B859-4903-83F4-BE8A3192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671419"/>
            <a:ext cx="11536385" cy="13432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52" y="2490565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3713476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CE7075-5392-4A55-9668-4CB22EEC033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04144" y="726839"/>
            <a:ext cx="3658192" cy="51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9179D-A025-4079-9783-2100F074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D655C-187A-4C0F-9398-7482E8D2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690688"/>
            <a:ext cx="11317279" cy="1705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87D2F-546C-41E0-9F4D-81DA6B11D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8" y="3906963"/>
            <a:ext cx="1165070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48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CA2CA-A78B-4069-9F8D-A59A21A8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933102"/>
            <a:ext cx="11660227" cy="2495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476CD3-0FA5-4184-AAF4-C240E7CB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3830267"/>
            <a:ext cx="11669754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1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05376-71DA-474D-BDE5-C7D48646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971207"/>
            <a:ext cx="1166975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6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F7BD90-E5AB-4A46-BF8E-5DF3574A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466311"/>
            <a:ext cx="11641175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379008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E103FE-E73B-4A29-8B9E-1233007B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3074"/>
            <a:ext cx="379147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1CD498-9A22-4064-9B80-06990924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52" y="633020"/>
            <a:ext cx="390336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E777F3-5864-424B-ADBF-E612B56836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66382" y="1874202"/>
            <a:ext cx="5940425" cy="3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7091C-45E5-497F-9545-2FDF0CAD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93DFB-94B6-4001-B7FD-A6E52377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529081"/>
            <a:ext cx="11564964" cy="16385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6E5220-35F0-4966-9DDC-4F12E98F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1" y="3429000"/>
            <a:ext cx="11584017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3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A0696D-D867-45DD-B519-F071F7CA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545055"/>
            <a:ext cx="11574490" cy="2572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E02526-2C10-4721-9304-64AB895A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3429000"/>
            <a:ext cx="1163164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2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146219-AF85-40E6-8D4D-BF285CFA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08" y="236852"/>
            <a:ext cx="10599680" cy="3192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90CF8D-6165-4E72-85F4-9542B5EA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08" y="3429000"/>
            <a:ext cx="10599680" cy="29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8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9B571F-7E23-4B8E-8B3D-1B5E390C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89003"/>
            <a:ext cx="11555438" cy="30103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8A48A-59D1-42FA-A71C-8565C59F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5" y="3636503"/>
            <a:ext cx="11422069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91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851069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951244-91CE-4437-8AFE-D705020C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437164-2DD2-4CAA-B070-7F39DC88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2152472"/>
            <a:ext cx="695422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68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B0004-16EE-4247-A301-9434072F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B98548-E103-49ED-9037-9FD8F3ED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2500183"/>
            <a:ext cx="515374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36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B8983F-7FC4-40B3-BB72-1CB39E1D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99853"/>
            <a:ext cx="11469701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AB441A-2200-4A96-8B00-03249017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3" y="3062075"/>
            <a:ext cx="1154591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85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4F036D-06D5-41C9-9701-80418849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357059"/>
            <a:ext cx="11450648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4CF893-482E-45E2-A7DA-9FFE9868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6" y="2762036"/>
            <a:ext cx="1147922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2B8A7-46D0-4C9D-98E8-D95E1378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630916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65E4C-4F12-49A5-9E4B-484F5E40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F91681-CC52-4EE0-9B9A-C1BD2863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690688"/>
            <a:ext cx="11564964" cy="1924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2B06E6-C2A4-4606-A402-349C8BF03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4" y="4033724"/>
            <a:ext cx="11517332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6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E5EAF9-2391-46E9-8906-B62EDDE5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166556"/>
            <a:ext cx="5992061" cy="1876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AB8E7-2952-4F14-B94C-AFD9F85F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8" y="2523903"/>
            <a:ext cx="11469701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62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574C27-9657-4F84-9F40-D0CED96F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28153"/>
            <a:ext cx="11469701" cy="32008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7DF055-6F49-47E2-AD9C-95B2B8BC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9" y="3457579"/>
            <a:ext cx="1146970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4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5D395-7B30-401E-B180-94DB5EDD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1838103"/>
            <a:ext cx="1148875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52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7231</Words>
  <Application>Microsoft Office PowerPoint</Application>
  <PresentationFormat>Широкоэкранный</PresentationFormat>
  <Paragraphs>1149</Paragraphs>
  <Slides>124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124</vt:i4>
      </vt:variant>
    </vt:vector>
  </HeadingPairs>
  <TitlesOfParts>
    <vt:vector size="129" baseType="lpstr">
      <vt:lpstr>Arial</vt:lpstr>
      <vt:lpstr>Calibri</vt:lpstr>
      <vt:lpstr>Calibri Light</vt:lpstr>
      <vt:lpstr>Times New Roman</vt:lpstr>
      <vt:lpstr>Тема Office</vt:lpstr>
      <vt:lpstr>Решение ОУ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Решение ОУ</dc:title>
  <dc:creator>knyazke@gmail.com</dc:creator>
  <cp:lastModifiedBy>knyazke@gmail.com</cp:lastModifiedBy>
  <cp:revision>219</cp:revision>
  <dcterms:created xsi:type="dcterms:W3CDTF">2024-07-21T16:39:55Z</dcterms:created>
  <dcterms:modified xsi:type="dcterms:W3CDTF">2024-08-03T17:14:08Z</dcterms:modified>
</cp:coreProperties>
</file>